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312A7D-5182-29AD-4FF4-D51D59A00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3BE559D-B6AA-5D8C-0D85-9CE011771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4F3B1A-07FB-7456-0864-AE8D938A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D44271-5F1E-16D6-BBB0-05084788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754E89-A631-9B06-4250-C1FC3DA6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793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08A8E4-6FC1-B91B-144E-29A07D9C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DE00AE-F1FF-5AC5-154B-77F933AEB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4080F0-2B5B-9882-9882-F296120C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EB5288-E23D-7AA1-01A2-6510FB7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402ABC-B049-C409-8182-4BE023A7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6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7356C8A-6F08-2A30-975D-E3C383365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D53F74D-9C5E-4CF4-6F90-81CAD30D0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EA51FF-010A-E812-513E-52506693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578C2A-C5CA-D545-6495-DDDF6F6D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2CF3A2-62AE-C6B9-3E09-0886A218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673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033D5D-AE06-60C6-4C2F-C55C4E29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C09BBE-F6F7-67E9-C99E-5A0641BBF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58ED68-D98B-4492-5E8C-82EC87F2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8F9CD5-0521-885E-8BEF-DB2C45C4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E10EB6-AA20-0172-8F70-AD265EDB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562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2E3D06-A7AA-4E19-2BFF-912E5030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7D2DE2-F218-60D2-0C42-37A64D50C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287F77-D6BD-2A13-3F21-E994F96F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DA36F0-C50F-6B7B-0A35-DA4E899F5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9D4174-12A6-C5E9-3A88-89F042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17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19E46A-BA9F-8EF9-657B-2B056B3C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C40A7D-EA6F-FB4D-0686-EDB976ACB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D9DD054-D3E7-4F06-6535-BE06DBC77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B46F0D-0490-90C8-62B5-B08CB8750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5A76C3-845A-CA68-5B25-1F664216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E7A5D7-C250-65DF-83D3-D2FC439D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3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E602C-3A5A-244D-BF60-B00678D4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68A56A-06E2-4D79-1AA2-EA6CE32C0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779148-6B0D-72FF-45AA-BD3B4B08C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52C4DCE-BCED-F79A-C4C8-101909DBB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79D0B7D-7B93-ACE4-7C4C-65AE1F298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6F6AEE-0A88-4CB0-527D-450ABDEE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66A0E6-575C-B8AF-0E7F-FFFF51AFA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EEB4105-FA64-99A0-C059-A615A93E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2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92B36-FE97-E704-ED0D-211EFF583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F47C165-B611-9EC7-4C52-7DFEAA7E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D989841-E52A-1CF1-97D2-B9A60026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9D93A43-DBF8-CC3A-421F-AD4080A16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387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A1E754F-7553-6070-81EE-B6D32A81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87407F4-3255-37F4-BEC4-FA780DA3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B63B9D4-803C-8CCC-A480-295AF8B4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70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C8DD6A-D4F9-C2C1-B78A-370E6929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F4B897-103A-16B9-780C-C367F7AC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F648A6-144C-4481-9908-3408EFBA9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769C86-F797-FAA6-704E-8B78E35C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AA1446-C753-FE5F-38EC-E319517B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93F182-0335-BA37-DBBE-0411DAE3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855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120350-0CFF-9571-99B9-72F6EC82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30C36F-AA1B-8F87-0AE9-E0D4C0079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853077-A942-FF57-8D3E-27F454606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22CCFD6-63D0-5092-03AD-DD3D03F7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84143FA-AC09-15E7-3AEB-DC52C531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8C28A5-611A-67FB-4136-123A2629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99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DE5A9E7-6ADB-E8FE-714C-ACD78916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DE4114-902D-6945-AEA2-E3BEA3DD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BA1657-4E63-B809-2D48-2C9353706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A078-6853-444F-9AB8-B2319292409C}" type="datetimeFigureOut">
              <a:rPr lang="nb-NO" smtClean="0"/>
              <a:t>31.08.2023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9C874F-C67E-1FE0-0A9B-883C2C6F7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01D1A9-98F7-CDF6-D5AB-6229C6455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80CB-600B-4188-91C7-8CE5342999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16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1B8D6D-1AF6-68D3-94A9-78BF7ACCF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Velkommen til foreldremøte i 9B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100D28-5566-3CD4-F558-6A8AC25FE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Torsdag 31.8</a:t>
            </a:r>
          </a:p>
        </p:txBody>
      </p:sp>
    </p:spTree>
    <p:extLst>
      <p:ext uri="{BB962C8B-B14F-4D97-AF65-F5344CB8AC3E}">
        <p14:creationId xmlns:p14="http://schemas.microsoft.com/office/powerpoint/2010/main" val="409550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AECDD9-244E-AE04-5CFC-F1AA54F5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Hjemmesiden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05531D-1101-0D06-DAA9-6E61EC74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Ukeplanen legges ut annenhver fredag</a:t>
            </a:r>
          </a:p>
          <a:p>
            <a:r>
              <a:rPr lang="nb-NO" dirty="0"/>
              <a:t>Du finner planer for Psykososialt arbeid, veileder for arbeid med ufrivillig skolefravær, skoleruta, annen informasjon som gjerne deles ut som ranselpost</a:t>
            </a:r>
          </a:p>
        </p:txBody>
      </p:sp>
    </p:spTree>
    <p:extLst>
      <p:ext uri="{BB962C8B-B14F-4D97-AF65-F5344CB8AC3E}">
        <p14:creationId xmlns:p14="http://schemas.microsoft.com/office/powerpoint/2010/main" val="84301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6F33D0-3DA3-5327-9BD7-836A2F69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Veileder for arbeid med ufrivillig skolefravær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C6AEDA-2E6D-8196-7269-975A4F1D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mål om at alle elever skal være stabilt til stede på skolen.</a:t>
            </a:r>
          </a:p>
          <a:p>
            <a:r>
              <a:rPr lang="nb-NO" dirty="0"/>
              <a:t>Gode søvnvaner og matvaner er viktige basisbehov.</a:t>
            </a:r>
          </a:p>
          <a:p>
            <a:r>
              <a:rPr lang="nb-NO" dirty="0"/>
              <a:t>Ungdomstiden </a:t>
            </a:r>
          </a:p>
        </p:txBody>
      </p:sp>
    </p:spTree>
    <p:extLst>
      <p:ext uri="{BB962C8B-B14F-4D97-AF65-F5344CB8AC3E}">
        <p14:creationId xmlns:p14="http://schemas.microsoft.com/office/powerpoint/2010/main" val="299425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93B1C5-70DC-BB43-12C1-96B2232B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Eventuelt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51AC51-FC9B-2A70-6EC0-3918AE667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02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B5C657-6AE1-B29E-4FE2-9DD8E915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Klassekontakter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916942-DB89-04E5-9FC6-D8BC8C871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Valg/gjenvalg ?</a:t>
            </a:r>
          </a:p>
        </p:txBody>
      </p:sp>
    </p:spTree>
    <p:extLst>
      <p:ext uri="{BB962C8B-B14F-4D97-AF65-F5344CB8AC3E}">
        <p14:creationId xmlns:p14="http://schemas.microsoft.com/office/powerpoint/2010/main" val="193064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99E55D-8B3A-A951-070F-2EF8B39D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935AA6-42A9-3C18-1FCE-5BB96988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Skoleåret 2023/2024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err="1"/>
              <a:t>Avgangsfag</a:t>
            </a:r>
            <a:r>
              <a:rPr lang="nb-NO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Nasjonale prøver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Kantinedrift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§9A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Trafikksikker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Hjemmesiden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Veileder for arbeid med ufrivillig skolefravær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Klassekontakter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Evt.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991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FAB68A-5D82-9A6B-8858-A8C4781B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Skoleåret 2023/2024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FD563F-7A83-944C-DAE4-9EFD751D1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Litt om oppstarten</a:t>
            </a:r>
          </a:p>
          <a:p>
            <a:r>
              <a:rPr lang="nb-NO" dirty="0"/>
              <a:t>Årets timeplan </a:t>
            </a:r>
          </a:p>
          <a:p>
            <a:r>
              <a:rPr lang="nb-NO" dirty="0"/>
              <a:t>Faglærere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77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2E7A6-6800-B2F9-8DA2-74F26A78F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Timeplan og lærere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4BC4480A-A904-FB85-FA1D-C2CF2E211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101060"/>
              </p:ext>
            </p:extLst>
          </p:nvPr>
        </p:nvGraphicFramePr>
        <p:xfrm>
          <a:off x="1899920" y="1815966"/>
          <a:ext cx="8768079" cy="4351336"/>
        </p:xfrm>
        <a:graphic>
          <a:graphicData uri="http://schemas.openxmlformats.org/drawingml/2006/table">
            <a:tbl>
              <a:tblPr/>
              <a:tblGrid>
                <a:gridCol w="2599410">
                  <a:extLst>
                    <a:ext uri="{9D8B030D-6E8A-4147-A177-3AD203B41FA5}">
                      <a16:colId xmlns:a16="http://schemas.microsoft.com/office/drawing/2014/main" val="4168828570"/>
                    </a:ext>
                  </a:extLst>
                </a:gridCol>
                <a:gridCol w="1204959">
                  <a:extLst>
                    <a:ext uri="{9D8B030D-6E8A-4147-A177-3AD203B41FA5}">
                      <a16:colId xmlns:a16="http://schemas.microsoft.com/office/drawing/2014/main" val="2144865080"/>
                    </a:ext>
                  </a:extLst>
                </a:gridCol>
                <a:gridCol w="1079068">
                  <a:extLst>
                    <a:ext uri="{9D8B030D-6E8A-4147-A177-3AD203B41FA5}">
                      <a16:colId xmlns:a16="http://schemas.microsoft.com/office/drawing/2014/main" val="2186781703"/>
                    </a:ext>
                  </a:extLst>
                </a:gridCol>
                <a:gridCol w="1348834">
                  <a:extLst>
                    <a:ext uri="{9D8B030D-6E8A-4147-A177-3AD203B41FA5}">
                      <a16:colId xmlns:a16="http://schemas.microsoft.com/office/drawing/2014/main" val="4196771061"/>
                    </a:ext>
                  </a:extLst>
                </a:gridCol>
                <a:gridCol w="1240927">
                  <a:extLst>
                    <a:ext uri="{9D8B030D-6E8A-4147-A177-3AD203B41FA5}">
                      <a16:colId xmlns:a16="http://schemas.microsoft.com/office/drawing/2014/main" val="3311390140"/>
                    </a:ext>
                  </a:extLst>
                </a:gridCol>
                <a:gridCol w="1294881">
                  <a:extLst>
                    <a:ext uri="{9D8B030D-6E8A-4147-A177-3AD203B41FA5}">
                      <a16:colId xmlns:a16="http://schemas.microsoft.com/office/drawing/2014/main" val="645062463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Mandag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Tirsdag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Onsdag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Torsdag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Fredag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14267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No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Gym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Musikk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Matem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KRLE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467871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Engelsk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Gym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Musikk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Samf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Engelsk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02442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Fordypning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Matem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KRLE/GYM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Engelsk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Fordypning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01872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M&amp;H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Nat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Norsk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Khv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Matem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382903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M&amp;H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Nat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Samf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Khv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Samf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356450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M&amp;H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85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Norsk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85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Valgfag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Nat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5C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Norsk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5C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898369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1" i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85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rgbClr val="F085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85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nb-NO" sz="150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>
                          <a:effectLst/>
                          <a:latin typeface="Arial" panose="020B0604020202020204" pitchFamily="34" charset="0"/>
                        </a:rPr>
                        <a:t>Valgfag </a:t>
                      </a:r>
                      <a:endParaRPr lang="nb-NO" sz="1500" b="0" i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5C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endParaRPr lang="nb-NO" sz="1500" dirty="0">
                        <a:effectLst/>
                      </a:endParaRPr>
                    </a:p>
                    <a:p>
                      <a:pPr algn="ctr" rtl="0" fontAlgn="base"/>
                      <a:r>
                        <a:rPr lang="nb-NO" sz="7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b-NO" sz="1500" b="0" i="0" dirty="0">
                        <a:effectLst/>
                      </a:endParaRPr>
                    </a:p>
                  </a:txBody>
                  <a:tcPr marL="77702" marR="77702" marT="38851" marB="38851">
                    <a:lnL w="6350" cap="flat" cmpd="sng" algn="ctr">
                      <a:solidFill>
                        <a:srgbClr val="105C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05C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64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62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CB02F3-BA00-35A9-6E6B-916677AE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Faglærere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C3FF0A-7271-F6D2-3909-038B6AA83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K&amp;H:   Liza B. Utheim</a:t>
            </a:r>
          </a:p>
          <a:p>
            <a:r>
              <a:rPr lang="nb-NO" dirty="0"/>
              <a:t>Naturfag/fysisk: </a:t>
            </a:r>
            <a:r>
              <a:rPr lang="nb-NO" dirty="0" err="1"/>
              <a:t>Carita</a:t>
            </a:r>
            <a:r>
              <a:rPr lang="nb-NO" dirty="0"/>
              <a:t> Aronsen</a:t>
            </a:r>
          </a:p>
          <a:p>
            <a:r>
              <a:rPr lang="nb-NO" dirty="0"/>
              <a:t>Friluftsliv: Emil Pettersen</a:t>
            </a:r>
          </a:p>
          <a:p>
            <a:r>
              <a:rPr lang="nb-NO" dirty="0"/>
              <a:t>Innsats for andre: </a:t>
            </a:r>
            <a:r>
              <a:rPr lang="nb-NO" dirty="0" err="1"/>
              <a:t>Evelinn</a:t>
            </a:r>
            <a:r>
              <a:rPr lang="nb-NO"/>
              <a:t> Tveit</a:t>
            </a:r>
            <a:endParaRPr lang="nb-NO" dirty="0"/>
          </a:p>
          <a:p>
            <a:r>
              <a:rPr lang="nb-NO" dirty="0"/>
              <a:t>Teknologi: Heidi Langmo</a:t>
            </a:r>
          </a:p>
          <a:p>
            <a:r>
              <a:rPr lang="nb-NO" dirty="0"/>
              <a:t>KRLE/Tysk/</a:t>
            </a:r>
            <a:r>
              <a:rPr lang="nb-NO" dirty="0" err="1"/>
              <a:t>samf</a:t>
            </a:r>
            <a:r>
              <a:rPr lang="nb-NO" dirty="0"/>
              <a:t>/Norsk/</a:t>
            </a:r>
            <a:r>
              <a:rPr lang="nb-NO" dirty="0" err="1"/>
              <a:t>spu</a:t>
            </a:r>
            <a:r>
              <a:rPr lang="nb-NO" dirty="0"/>
              <a:t> matematikk: Lisa Mari</a:t>
            </a:r>
          </a:p>
          <a:p>
            <a:r>
              <a:rPr lang="nb-NO" dirty="0"/>
              <a:t>Matematikk: Emil Pettersen</a:t>
            </a:r>
          </a:p>
          <a:p>
            <a:r>
              <a:rPr lang="nb-NO" dirty="0"/>
              <a:t>Engelsk og Musikk: Maria Drage </a:t>
            </a:r>
            <a:r>
              <a:rPr lang="nb-NO" dirty="0" err="1"/>
              <a:t>Oseng</a:t>
            </a:r>
            <a:endParaRPr lang="nb-NO" dirty="0"/>
          </a:p>
          <a:p>
            <a:r>
              <a:rPr lang="nb-NO" dirty="0"/>
              <a:t>Gym: Emil Pettersen</a:t>
            </a:r>
          </a:p>
          <a:p>
            <a:r>
              <a:rPr lang="nb-NO" dirty="0"/>
              <a:t>Mat og helse: Linn Karlsen</a:t>
            </a:r>
          </a:p>
        </p:txBody>
      </p:sp>
    </p:spTree>
    <p:extLst>
      <p:ext uri="{BB962C8B-B14F-4D97-AF65-F5344CB8AC3E}">
        <p14:creationId xmlns:p14="http://schemas.microsoft.com/office/powerpoint/2010/main" val="427938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902E64-CC05-8BFC-DC61-A3344D0B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Avgangsfag</a:t>
            </a:r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8E7C17-E648-A03F-54DA-999262F22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Mat og helse</a:t>
            </a:r>
          </a:p>
          <a:p>
            <a:r>
              <a:rPr lang="nb-NO" dirty="0"/>
              <a:t>Musikk</a:t>
            </a:r>
          </a:p>
          <a:p>
            <a:r>
              <a:rPr lang="nb-NO" dirty="0"/>
              <a:t>Eventuelt valgfag</a:t>
            </a:r>
          </a:p>
        </p:txBody>
      </p:sp>
    </p:spTree>
    <p:extLst>
      <p:ext uri="{BB962C8B-B14F-4D97-AF65-F5344CB8AC3E}">
        <p14:creationId xmlns:p14="http://schemas.microsoft.com/office/powerpoint/2010/main" val="387581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0802A3-1F99-F002-2FAD-9EC838BC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Nasjonale prøver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8576C2-6E43-D4D3-F370-020CBF1C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Lesing onsdag 6/9 </a:t>
            </a:r>
          </a:p>
          <a:p>
            <a:r>
              <a:rPr lang="nb-NO" dirty="0"/>
              <a:t>Regning torsdag 21/9</a:t>
            </a:r>
          </a:p>
          <a:p>
            <a:endParaRPr lang="nb-NO" dirty="0"/>
          </a:p>
          <a:p>
            <a:r>
              <a:rPr lang="nb-NO" dirty="0"/>
              <a:t>Prøvetid: 90 minutter</a:t>
            </a:r>
          </a:p>
          <a:p>
            <a:r>
              <a:rPr lang="nb-NO" dirty="0"/>
              <a:t>Alt foregår på PC</a:t>
            </a:r>
          </a:p>
        </p:txBody>
      </p:sp>
    </p:spTree>
    <p:extLst>
      <p:ext uri="{BB962C8B-B14F-4D97-AF65-F5344CB8AC3E}">
        <p14:creationId xmlns:p14="http://schemas.microsoft.com/office/powerpoint/2010/main" val="398645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DDFFB7-4D55-4327-6980-A771EE0C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Kantinedrift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9B72BB-0BF6-B1F7-E9C3-EAF3302A2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 eget skriv </a:t>
            </a:r>
          </a:p>
          <a:p>
            <a:r>
              <a:rPr lang="nb-NO" dirty="0"/>
              <a:t>Elin Solvang – kontaktperson </a:t>
            </a:r>
          </a:p>
          <a:p>
            <a:pPr marL="0" indent="0">
              <a:buNone/>
            </a:pPr>
            <a:r>
              <a:rPr lang="nb-NO" dirty="0"/>
              <a:t>Hun vil gjerne legges til i FB-gruppe om mulig.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288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9EEBDA-1878-B798-F55A-06377CB7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§9A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85F5C6-D6A0-4905-765C-A9334601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Opplæringsloven Kapittel 9a omhandler elevenes skolemiljø.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§ 9 A-2.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Retten til </a:t>
            </a:r>
            <a:r>
              <a:rPr lang="nb-NO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Alle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elevar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rett til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 som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fremjar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helse, trivsel og læring.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§ 9 A-3.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Nulltoleranse og systematisk arbeid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Skolen skal ha nulltoleranse mot krenking som mobbing, vald, diskriminering og trakassering.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Skolen skal arbeide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kontinuerleg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og systematisk for å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fremje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helsa, miljøet og tryggleiken til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elevane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slik at krava i eller i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medhald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av kapitlet blir oppfylte. Rektor har ansvaret for at dette blir gjort.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9 A-4.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Aktivitetsplikt for å sikre at </a:t>
            </a:r>
            <a:r>
              <a:rPr lang="nb-NO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elevar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</a:t>
            </a:r>
            <a:r>
              <a:rPr lang="nb-NO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psykososialt skolemiljø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Alle som arbeider på skolen, skal følgje med på om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elevane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skolemiljø, og gripe inn mot krenking som mobbing, vald, diskriminering og trakassering dersom det er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mogleg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Alle som arbeider på skolen, skal varsle rektor dersom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dei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får mistanke om eller kjennskap til at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ein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elev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ikkje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skolemiljø. Rektor skal varsle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skoleeigaren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alvorlege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tilfelle.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Ved mistanke om eller kjennskap til at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ein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elev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ikkje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skolemiljø, skal skolen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snarast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undersøkje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saka.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Når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ein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elev seier at skolemiljøet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ikkje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er trygt og godt, skal skolen så langt det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finst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eigna tiltak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sørgje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for at eleven får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skolemiljø. Det same gjeld når ei undersøking viser at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ein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elev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ikkje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har </a:t>
            </a:r>
            <a:r>
              <a:rPr lang="nb-NO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eit</a:t>
            </a:r>
            <a:r>
              <a:rPr lang="nb-NO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trygt og godt skolemiljø.</a:t>
            </a:r>
          </a:p>
          <a:p>
            <a:pPr>
              <a:lnSpc>
                <a:spcPct val="115000"/>
              </a:lnSpc>
              <a:spcAft>
                <a:spcPts val="790"/>
              </a:spcAft>
            </a:pPr>
            <a:r>
              <a:rPr lang="nb-NO" sz="18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Aktivitetsplikt : tiltak og ansvar</a:t>
            </a:r>
          </a:p>
          <a:p>
            <a:pPr>
              <a:lnSpc>
                <a:spcPct val="115000"/>
              </a:lnSpc>
              <a:spcAft>
                <a:spcPts val="790"/>
              </a:spcAft>
            </a:pP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347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530</Words>
  <Application>Microsoft Office PowerPoint</Application>
  <PresentationFormat>Widescreen</PresentationFormat>
  <Paragraphs>159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Velkommen til foreldremøte i 9B</vt:lpstr>
      <vt:lpstr>Innhold</vt:lpstr>
      <vt:lpstr>Skoleåret 2023/2024</vt:lpstr>
      <vt:lpstr>Timeplan og lærere</vt:lpstr>
      <vt:lpstr>Faglærere</vt:lpstr>
      <vt:lpstr>Avgangsfag </vt:lpstr>
      <vt:lpstr>Nasjonale prøver</vt:lpstr>
      <vt:lpstr>Kantinedrift </vt:lpstr>
      <vt:lpstr>§9A</vt:lpstr>
      <vt:lpstr>Hjemmesiden </vt:lpstr>
      <vt:lpstr>Veileder for arbeid med ufrivillig skolefravær </vt:lpstr>
      <vt:lpstr>Eventuelt </vt:lpstr>
      <vt:lpstr>Klassekontakter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foreldremøte i 9B</dc:title>
  <dc:creator>Lisa Mari Jensen</dc:creator>
  <cp:lastModifiedBy>Lisa Mari Jensen</cp:lastModifiedBy>
  <cp:revision>2</cp:revision>
  <dcterms:created xsi:type="dcterms:W3CDTF">2023-08-31T11:40:14Z</dcterms:created>
  <dcterms:modified xsi:type="dcterms:W3CDTF">2023-08-31T12:05:17Z</dcterms:modified>
</cp:coreProperties>
</file>